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4" autoAdjust="0"/>
    <p:restoredTop sz="94660"/>
  </p:normalViewPr>
  <p:slideViewPr>
    <p:cSldViewPr>
      <p:cViewPr>
        <p:scale>
          <a:sx n="69" d="100"/>
          <a:sy n="69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7E09A7-8B8A-4641-BACA-EDD0B5B8EA5E}" type="datetimeFigureOut">
              <a:rPr lang="el-GR" smtClean="0"/>
              <a:t>8/2/2016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13A8DF-4971-4FDF-9921-727B25DA28E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54423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3A8DF-4971-4FDF-9921-727B25DA28E6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26679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Ελεύθερη σχεδίαση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Ελεύθερη σχεδίαση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Τίτλος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7" name="Υπότιτλος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sp>
        <p:nvSpPr>
          <p:cNvPr id="30" name="Θέση ημερομηνίας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AF615-D31F-4602-9D86-6C91FEE5655D}" type="datetimeFigureOut">
              <a:rPr lang="el-GR" smtClean="0"/>
              <a:t>8/2/2016</a:t>
            </a:fld>
            <a:endParaRPr lang="el-GR"/>
          </a:p>
        </p:txBody>
      </p:sp>
      <p:sp>
        <p:nvSpPr>
          <p:cNvPr id="19" name="Θέση υποσέλιδου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Θέση αριθμού διαφάνειας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88C7B-2015-40E5-979D-B053DD601152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AF615-D31F-4602-9D86-6C91FEE5655D}" type="datetimeFigureOut">
              <a:rPr lang="el-GR" smtClean="0"/>
              <a:t>8/2/2016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88C7B-2015-40E5-979D-B053DD60115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AF615-D31F-4602-9D86-6C91FEE5655D}" type="datetimeFigureOut">
              <a:rPr lang="el-GR" smtClean="0"/>
              <a:t>8/2/2016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88C7B-2015-40E5-979D-B053DD60115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AF615-D31F-4602-9D86-6C91FEE5655D}" type="datetimeFigureOut">
              <a:rPr lang="el-GR" smtClean="0"/>
              <a:t>8/2/2016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88C7B-2015-40E5-979D-B053DD60115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Ελεύθερη σχεδίαση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Ελεύθερη σχεδίαση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AF615-D31F-4602-9D86-6C91FEE5655D}" type="datetimeFigureOut">
              <a:rPr lang="el-GR" smtClean="0"/>
              <a:t>8/2/2016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88C7B-2015-40E5-979D-B053DD601152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AF615-D31F-4602-9D86-6C91FEE5655D}" type="datetimeFigureOut">
              <a:rPr lang="el-GR" smtClean="0"/>
              <a:t>8/2/2016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88C7B-2015-40E5-979D-B053DD60115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AF615-D31F-4602-9D86-6C91FEE5655D}" type="datetimeFigureOut">
              <a:rPr lang="el-GR" smtClean="0"/>
              <a:t>8/2/2016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88C7B-2015-40E5-979D-B053DD60115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AF615-D31F-4602-9D86-6C91FEE5655D}" type="datetimeFigureOut">
              <a:rPr lang="el-GR" smtClean="0"/>
              <a:t>8/2/2016</a:t>
            </a:fld>
            <a:endParaRPr lang="el-GR"/>
          </a:p>
        </p:txBody>
      </p:sp>
      <p:sp>
        <p:nvSpPr>
          <p:cNvPr id="8" name="Θέση αριθμού διαφάνειας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688C7B-2015-40E5-979D-B053DD601152}" type="slidenum">
              <a:rPr lang="el-GR" smtClean="0"/>
              <a:t>‹#›</a:t>
            </a:fld>
            <a:endParaRPr lang="el-GR"/>
          </a:p>
        </p:txBody>
      </p:sp>
      <p:sp>
        <p:nvSpPr>
          <p:cNvPr id="9" name="Θέση υποσέλιδου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AF615-D31F-4602-9D86-6C91FEE5655D}" type="datetimeFigureOut">
              <a:rPr lang="el-GR" smtClean="0"/>
              <a:t>8/2/2016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88C7B-2015-40E5-979D-B053DD60115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AF615-D31F-4602-9D86-6C91FEE5655D}" type="datetimeFigureOut">
              <a:rPr lang="el-GR" smtClean="0"/>
              <a:t>8/2/2016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F688C7B-2015-40E5-979D-B053DD60115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DE5AF615-D31F-4602-9D86-6C91FEE5655D}" type="datetimeFigureOut">
              <a:rPr lang="el-GR" smtClean="0"/>
              <a:t>8/2/2016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88C7B-2015-40E5-979D-B053DD60115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Ελεύθερη σχεδίαση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Ελεύθερη σχεδίαση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Θέση τίτλου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0" name="Θέση κειμένου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Θέση ημερομηνίας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E5AF615-D31F-4602-9D86-6C91FEE5655D}" type="datetimeFigureOut">
              <a:rPr lang="el-GR" smtClean="0"/>
              <a:t>8/2/2016</a:t>
            </a:fld>
            <a:endParaRPr lang="el-GR"/>
          </a:p>
        </p:txBody>
      </p:sp>
      <p:sp>
        <p:nvSpPr>
          <p:cNvPr id="22" name="Θέση υποσέλιδου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Θέση αριθμού διαφάνειας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F688C7B-2015-40E5-979D-B053DD601152}" type="slidenum">
              <a:rPr lang="el-GR" smtClean="0"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>
                <a:latin typeface="Century Gothic" pitchFamily="34" charset="0"/>
                <a:cs typeface="AngsanaUPC" pitchFamily="18" charset="-34"/>
              </a:rPr>
              <a:t> τρΟποι εξΑλειψησ </a:t>
            </a:r>
            <a:br>
              <a:rPr lang="el-GR" dirty="0" smtClean="0">
                <a:latin typeface="Century Gothic" pitchFamily="34" charset="0"/>
                <a:cs typeface="AngsanaUPC" pitchFamily="18" charset="-34"/>
              </a:rPr>
            </a:br>
            <a:r>
              <a:rPr lang="el-GR" dirty="0" smtClean="0">
                <a:latin typeface="Century Gothic" pitchFamily="34" charset="0"/>
                <a:cs typeface="AngsanaUPC" pitchFamily="18" charset="-34"/>
              </a:rPr>
              <a:t>ρατσισμοΥ και βΙασ.</a:t>
            </a:r>
            <a:endParaRPr lang="el-GR" dirty="0">
              <a:latin typeface="Century Gothic" pitchFamily="34" charset="0"/>
              <a:cs typeface="AngsanaUPC" pitchFamily="18" charset="-34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Αυτό μας αφορά όλους…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16495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Τι είναι ρατσισμός … </a:t>
            </a: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Ρατσισμός ή φυλετισμός είναι η αντίληψη ότι οι άνθρωποι δεν είναι όλοι ίσοι μεταξύ τους, αλλά διαχωρίζονται σε ανώτερους και </a:t>
            </a:r>
            <a:r>
              <a:rPr lang="el-GR" dirty="0" smtClean="0"/>
              <a:t>κατώτερους.</a:t>
            </a:r>
          </a:p>
          <a:p>
            <a:r>
              <a:rPr lang="el-GR" dirty="0" smtClean="0"/>
              <a:t>Διακρινόμενοι </a:t>
            </a:r>
            <a:r>
              <a:rPr lang="el-GR" dirty="0"/>
              <a:t>είτε από το χρώμα του δέρματος, είτε από την εθνικότητα, είτε από τη θρησκεία κλπ. </a:t>
            </a:r>
            <a:endParaRPr lang="el-GR" dirty="0" smtClean="0"/>
          </a:p>
          <a:p>
            <a:r>
              <a:rPr lang="el-GR" dirty="0" smtClean="0"/>
              <a:t>Το </a:t>
            </a:r>
            <a:r>
              <a:rPr lang="el-GR" dirty="0"/>
              <a:t>πιο συνηθισμένο </a:t>
            </a:r>
            <a:r>
              <a:rPr lang="el-GR" dirty="0" smtClean="0"/>
              <a:t>είδος </a:t>
            </a:r>
            <a:r>
              <a:rPr lang="el-GR" dirty="0"/>
              <a:t>ρατσισμού, και αυτό που έχει δώσει την αρχική ονομασία στην λέξη, ιταλ. (ράτσα/ razza = φυλή), είναι ο φυλετικός ρατσισμός.</a:t>
            </a:r>
          </a:p>
        </p:txBody>
      </p:sp>
    </p:spTree>
    <p:extLst>
      <p:ext uri="{BB962C8B-B14F-4D97-AF65-F5344CB8AC3E}">
        <p14:creationId xmlns:p14="http://schemas.microsoft.com/office/powerpoint/2010/main" val="20627763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Βία …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βία έχει πολλές ομοιότητες με τον ρατσισμό. Είναι η προσπάθειας υποβάθμισης κάποιου με κύριο μέσο τις πνευματικές αντιλήψεις.</a:t>
            </a:r>
          </a:p>
          <a:p>
            <a:r>
              <a:rPr lang="el-GR" dirty="0" smtClean="0"/>
              <a:t>Έχει διάφορες μορφές, όπως λεκτική, σωματική, ψυχολογική, οικονομική, κοινωνική, θρησκευτική κ.ά.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054958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Αντιμετώπιση ...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Όπως όλα τα πράγματα , έτσι και η βίαιη ρατσιστική συμπεριφορά αντιμετωπίζεται, με συλλογική προσπάθεια και την συμβολή όλων.</a:t>
            </a:r>
          </a:p>
          <a:p>
            <a:r>
              <a:rPr lang="el-GR" dirty="0" smtClean="0"/>
              <a:t>Παιδεία, σωστή διαπαιδαγώγηση.</a:t>
            </a:r>
          </a:p>
          <a:p>
            <a:r>
              <a:rPr lang="el-GR" dirty="0" smtClean="0"/>
              <a:t>Δημοκρατική αντιμετώπιση μέσω του διαλόγου.</a:t>
            </a:r>
          </a:p>
          <a:p>
            <a:r>
              <a:rPr lang="el-GR" dirty="0" smtClean="0"/>
              <a:t>Σωστή αξιοποίηση ελευθέρου χρόνου με σωστή ψυχαγωγία και διασκέδαση. 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53095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Οι φιλίες και οι επικοινωνιακές σχέσεις βοηθούν στην διεύρυνση του μυαλού και την εξάλειψη των στερεοτύπων.</a:t>
            </a:r>
          </a:p>
          <a:p>
            <a:r>
              <a:rPr lang="el-GR" dirty="0" smtClean="0"/>
              <a:t>Πολιτιστική και  δημιουργική απασχόληση.</a:t>
            </a:r>
          </a:p>
          <a:p>
            <a:r>
              <a:rPr lang="el-GR" dirty="0" smtClean="0"/>
              <a:t>Εκτόνωση μέσω αθλητικών δραστηριοτήτων.</a:t>
            </a:r>
          </a:p>
          <a:p>
            <a:r>
              <a:rPr lang="el-GR" dirty="0" smtClean="0"/>
              <a:t>Υποστήριξη σε παθόντες και κοινωνικοκρατική πρόνοια.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38812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7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Αναμόρφωση σωφρονιστικού συστήματος.</a:t>
            </a:r>
          </a:p>
          <a:p>
            <a:r>
              <a:rPr lang="el-GR" dirty="0" smtClean="0"/>
              <a:t>Διασφάλιση ειρήνης.</a:t>
            </a:r>
          </a:p>
          <a:p>
            <a:r>
              <a:rPr lang="el-GR" dirty="0" smtClean="0"/>
              <a:t>Προσπάθειες πρόληψης κι όχι καταστολής.</a:t>
            </a:r>
          </a:p>
          <a:p>
            <a:r>
              <a:rPr lang="el-GR" dirty="0" smtClean="0"/>
              <a:t>Εργασία και προσπάθεια μείωσης της ανεργίας.</a:t>
            </a:r>
          </a:p>
          <a:p>
            <a:r>
              <a:rPr lang="el-GR" dirty="0" smtClean="0"/>
              <a:t>Θεσμική στήριξη από την οικογένεια και οργανωμένες προσπάθειες αντιμετώπισης της κρίσης.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5355338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5069160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Σωστή και αντικειμενική λειτουργία των Μ.Μ.Ε</a:t>
            </a:r>
            <a:r>
              <a:rPr lang="el-GR" dirty="0" smtClean="0"/>
              <a:t>.</a:t>
            </a:r>
          </a:p>
          <a:p>
            <a:r>
              <a:rPr lang="el-GR" dirty="0" smtClean="0"/>
              <a:t>Νομίζω ότι ένας από τους σημαντικότερους τρόπους εξάλειψης βίας και ρατσισμού είναι η διδασκαλία του και το κακό που προμηνύει η ύπαρξή του.</a:t>
            </a:r>
          </a:p>
          <a:p>
            <a:r>
              <a:rPr lang="el-G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‘’ Ο φασισμός νικιέται με τα βιβλία και ο ρατσισμός με τα ταξίδια. ‘’</a:t>
            </a:r>
            <a:r>
              <a:rPr lang="el-G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endParaRPr lang="el-GR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l-GR" dirty="0" smtClean="0"/>
          </a:p>
          <a:p>
            <a:pPr marL="36576" indent="0">
              <a:buNone/>
            </a:pPr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25327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6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Σασ ευχαριστουμε !!</a:t>
            </a:r>
            <a:r>
              <a:rPr lang="el-GR" sz="6000" b="1" dirty="0">
                <a:ln w="50800"/>
                <a:solidFill>
                  <a:schemeClr val="bg1">
                    <a:shade val="50000"/>
                  </a:schemeClr>
                </a:solidFill>
              </a:rPr>
              <a:t/>
            </a:r>
            <a:br>
              <a:rPr lang="el-GR" sz="6000" b="1" dirty="0">
                <a:ln w="50800"/>
                <a:solidFill>
                  <a:schemeClr val="bg1">
                    <a:shade val="50000"/>
                  </a:schemeClr>
                </a:solidFill>
              </a:rPr>
            </a:br>
            <a:endParaRPr lang="el-GR" sz="60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Μιχαλοπούλου Ελένη </a:t>
            </a:r>
          </a:p>
          <a:p>
            <a:r>
              <a:rPr lang="el-GR" dirty="0" smtClean="0"/>
              <a:t>Πρίντεζης Ανδρέας</a:t>
            </a:r>
            <a:endParaRPr lang="el-GR" dirty="0"/>
          </a:p>
          <a:p>
            <a:r>
              <a:rPr lang="el-GR" dirty="0" smtClean="0"/>
              <a:t>Τζαβάρα Μυρσίνη</a:t>
            </a:r>
          </a:p>
          <a:p>
            <a:r>
              <a:rPr lang="el-GR" dirty="0" smtClean="0"/>
              <a:t>Φρέρη </a:t>
            </a:r>
            <a:r>
              <a:rPr lang="el-GR" dirty="0" smtClean="0"/>
              <a:t>Σοφία</a:t>
            </a:r>
          </a:p>
          <a:p>
            <a:r>
              <a:rPr lang="el-GR" dirty="0" smtClean="0"/>
              <a:t>Φωτεινιά Αντωονέτα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3407874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  <p:sndAc>
          <p:stSnd>
            <p:snd r:embed="rId2" name="drumroll.wav"/>
          </p:stSnd>
        </p:sndAc>
      </p:transition>
    </mc:Choice>
    <mc:Fallback xmlns="">
      <p:transition spd="slow">
        <p:fade/>
        <p:sndAc>
          <p:stSnd>
            <p:snd r:embed="rId3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Τεχνικό">
  <a:themeElements>
    <a:clrScheme name="Τεχνικό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Τεχνικό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Διαστημικό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211</TotalTime>
  <Words>296</Words>
  <Application>Microsoft Office PowerPoint</Application>
  <PresentationFormat>Προβολή στην οθόνη (4:3)</PresentationFormat>
  <Paragraphs>34</Paragraphs>
  <Slides>8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Τεχνικό</vt:lpstr>
      <vt:lpstr> τρΟποι εξΑλειψησ  ρατσισμοΥ και βΙασ.</vt:lpstr>
      <vt:lpstr>Τι είναι ρατσισμός … </vt:lpstr>
      <vt:lpstr>Βία …</vt:lpstr>
      <vt:lpstr>Αντιμετώπιση ...</vt:lpstr>
      <vt:lpstr>Παρουσίαση του PowerPoint</vt:lpstr>
      <vt:lpstr>Παρουσίαση του PowerPoint</vt:lpstr>
      <vt:lpstr>Παρουσίαση του PowerPoint</vt:lpstr>
      <vt:lpstr>Σασ ευχαριστουμε !!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τρόποι εξάλειψησ  ρατσισμού και βίασ.</dc:title>
  <dc:creator>Andreas</dc:creator>
  <cp:lastModifiedBy>Andreas</cp:lastModifiedBy>
  <cp:revision>12</cp:revision>
  <dcterms:created xsi:type="dcterms:W3CDTF">2016-02-01T15:13:48Z</dcterms:created>
  <dcterms:modified xsi:type="dcterms:W3CDTF">2016-02-08T20:57:50Z</dcterms:modified>
</cp:coreProperties>
</file>